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1"/>
  </p:notesMasterIdLst>
  <p:sldIdLst>
    <p:sldId id="257" r:id="rId2"/>
    <p:sldId id="542" r:id="rId3"/>
    <p:sldId id="543" r:id="rId4"/>
    <p:sldId id="571" r:id="rId5"/>
    <p:sldId id="570" r:id="rId6"/>
    <p:sldId id="544" r:id="rId7"/>
    <p:sldId id="545" r:id="rId8"/>
    <p:sldId id="546" r:id="rId9"/>
    <p:sldId id="550" r:id="rId10"/>
    <p:sldId id="547" r:id="rId11"/>
    <p:sldId id="549" r:id="rId12"/>
    <p:sldId id="548" r:id="rId13"/>
    <p:sldId id="551" r:id="rId14"/>
    <p:sldId id="552" r:id="rId15"/>
    <p:sldId id="553" r:id="rId16"/>
    <p:sldId id="554" r:id="rId17"/>
    <p:sldId id="395" r:id="rId18"/>
    <p:sldId id="396" r:id="rId19"/>
    <p:sldId id="539" r:id="rId20"/>
    <p:sldId id="540" r:id="rId21"/>
    <p:sldId id="541" r:id="rId22"/>
    <p:sldId id="556" r:id="rId23"/>
    <p:sldId id="557" r:id="rId24"/>
    <p:sldId id="555" r:id="rId25"/>
    <p:sldId id="558" r:id="rId26"/>
    <p:sldId id="560" r:id="rId27"/>
    <p:sldId id="559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69" r:id="rId37"/>
    <p:sldId id="572" r:id="rId38"/>
    <p:sldId id="573" r:id="rId39"/>
    <p:sldId id="27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71"/>
            <p14:sldId id="570"/>
            <p14:sldId id="544"/>
            <p14:sldId id="545"/>
            <p14:sldId id="546"/>
            <p14:sldId id="550"/>
            <p14:sldId id="547"/>
            <p14:sldId id="549"/>
            <p14:sldId id="548"/>
            <p14:sldId id="551"/>
            <p14:sldId id="552"/>
            <p14:sldId id="553"/>
            <p14:sldId id="554"/>
            <p14:sldId id="395"/>
            <p14:sldId id="396"/>
            <p14:sldId id="539"/>
            <p14:sldId id="540"/>
            <p14:sldId id="541"/>
            <p14:sldId id="556"/>
            <p14:sldId id="557"/>
            <p14:sldId id="555"/>
            <p14:sldId id="558"/>
            <p14:sldId id="560"/>
            <p14:sldId id="559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2"/>
            <p14:sldId id="57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2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5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https://developers.google.com/machine-learning/crash-course/linear-regression/parameters-exercise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2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D9474-2245-C4C1-86E7-EA24280F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5" y="624840"/>
            <a:ext cx="1130311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D9958-27E6-8990-3354-C5F8B9E8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866709"/>
            <a:ext cx="11636270" cy="51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5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18A1410-7F76-7652-DFF4-AD1C8FB63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0"/>
            <a:ext cx="8613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9709A-D494-B9B6-BE39-E43A7B73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25" y="40443"/>
            <a:ext cx="7940351" cy="67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4A224-3E12-22F2-09E4-20A382B0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5" y="26375"/>
            <a:ext cx="7041490" cy="68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C9231-0AD6-0B10-C045-ADF6BEB6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6" y="308528"/>
            <a:ext cx="11789847" cy="62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32A84-B1E8-B869-94A1-0CECA6DB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86" y="46559"/>
            <a:ext cx="9190029" cy="67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5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52044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840DE-0A04-70D5-D774-758CB4CF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7" y="871505"/>
            <a:ext cx="11781147" cy="51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42665-0BBB-2738-D4CC-9E3B3AEC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22" y="116112"/>
            <a:ext cx="10390157" cy="66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9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D19827DF-9EDE-FCFD-22D0-33B21A3C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0"/>
            <a:ext cx="8613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5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36D16-0413-AD31-9BD9-503F5E5A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31" y="10539"/>
            <a:ext cx="7029739" cy="68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1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A7253-6780-80D0-D17B-44A25209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61" y="56507"/>
            <a:ext cx="8447078" cy="67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DE71E-8CE2-6F77-BB08-A66C580E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9" y="81130"/>
            <a:ext cx="8782363" cy="669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4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D1864-E53D-99D4-B19B-24594CEF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3" y="773264"/>
            <a:ext cx="11839056" cy="50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1F995-48CA-303D-E419-255E9F2D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97" y="641953"/>
            <a:ext cx="9805205" cy="55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DBC6-A01D-752F-B85B-A5F9AAC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1" y="1689409"/>
            <a:ext cx="43666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55FAC-5F71-C030-C911-3C7FD502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32" y="415225"/>
            <a:ext cx="11282336" cy="60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31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4D0A9-FAF8-85DB-D04A-5FFF2618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66" y="0"/>
            <a:ext cx="6035294" cy="68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2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6D6F3-044D-D0FF-37D6-2B7645CB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3" y="1533472"/>
            <a:ext cx="11916434" cy="37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6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58408-B322-0F99-EAC1-F90EED43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15" y="10990"/>
            <a:ext cx="7864171" cy="68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751A6-05A4-0F60-9120-59A066E0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8" y="31438"/>
            <a:ext cx="10801684" cy="67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B3CB2-CDCF-75CA-E6AE-92E3A8B4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03" y="0"/>
            <a:ext cx="9597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1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D78D0-8869-AF05-38C6-CECBD22B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64" y="175007"/>
            <a:ext cx="6042776" cy="65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33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0DC88-260E-2E4B-F02E-C10A33CF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99" y="0"/>
            <a:ext cx="8924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6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DD444-165C-606C-959A-D2E3562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8" y="948607"/>
            <a:ext cx="12024943" cy="49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BE0FB-B737-1F2A-540F-B985550A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6" y="1937355"/>
            <a:ext cx="11982068" cy="29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5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DA7F4-9720-3A70-22AF-940D71CA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28" y="0"/>
            <a:ext cx="9106112" cy="6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62307-72DA-F2A0-5556-55B250DF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" y="329456"/>
            <a:ext cx="12012497" cy="61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E75CD-E38A-AD84-F421-27973775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7" y="1864939"/>
            <a:ext cx="11779187" cy="31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4807-4E62-019B-C89D-FD5E0EAE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" y="489482"/>
            <a:ext cx="12031736" cy="58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53D6-22FF-3888-C02B-261FC2BE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2" y="716206"/>
            <a:ext cx="11236997" cy="54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76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7995</TotalTime>
  <Words>171</Words>
  <Application>Microsoft Office PowerPoint</Application>
  <PresentationFormat>Widescreen</PresentationFormat>
  <Paragraphs>34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25</cp:revision>
  <dcterms:created xsi:type="dcterms:W3CDTF">2024-06-30T01:37:58Z</dcterms:created>
  <dcterms:modified xsi:type="dcterms:W3CDTF">2024-11-22T02:12:19Z</dcterms:modified>
</cp:coreProperties>
</file>